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2" y="17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3F5455-0A48-49E0-9D11-1B54DD1D2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772FABB-052E-48B9-846E-716B1C1F2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F45CA6-4C26-447E-9D55-C8C6D4EE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EE0C5E-FEC1-4A7C-9900-C7C176338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78716A-9A62-44CE-B95C-A8951426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21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FA1F4B-31E5-4A63-BEED-9459A44F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CD8BA10-54CB-4700-9E56-0C0F60FAC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988D60-52BE-4C60-B78C-1F556804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6459C-99FC-4D73-B230-57C44CF3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4D478C-B52B-4E83-8BA7-0E634151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39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665613C-1640-4AAA-B63B-BCABCC36F6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BF2E60-1400-4255-9CC8-087EE6FEF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9043A7-6630-4F0B-A8B8-C80201589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04D0D3-29DC-4B1B-A350-F7FF2F4E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AC6342-980B-42AB-9783-A9A0B097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8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31F7C3-B224-4672-8052-B4E37311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8D6F4-B081-4AB8-9A02-D94B2864B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83A88A-8DB1-448C-BE3F-A473BD00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9FB322-DA6A-4FE3-9CFB-3A60EF55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A90146-B414-4B0A-A19A-E98B94B1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45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EC05F5-D8F5-4792-80CC-1ACB048B5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2380BB-DDB3-44FE-94E9-1538F99C0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C3AE31-53B3-404C-8FFB-33967BA0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CB7CC6-C0CA-4A22-A69A-6AD3C353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3CA725-E940-4EC0-95FA-845BEFC5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3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62C724-B1F1-4225-838A-3343563D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0CFD45-B137-4EE5-B44C-C6C0B3DD9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E0A636E-BFFB-42E4-80F9-E1240A3E5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6AC7925-781E-4D2E-9C26-23CECAF74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BBB16F-78E7-4E6C-8534-E9E17C99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053A11-4755-482B-AF1E-DAA1590E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77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B29267-D62E-4D2C-A2E4-6840D5B7C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6C10A8-0466-4E6C-B2B8-3A8480909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916003-F7C1-4FF7-938A-AD11F57BB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49D8536-DAE3-4574-B9BD-CFE9E158A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AB71C02-C07C-4CA8-8299-E1921C5D2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9741971-EEC7-440D-A18E-55F24717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048C100-2CEA-4614-9F60-3031A1BB5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5267511-07DC-453A-8E1D-37D69E139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63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1AD8E7-EE7F-49E0-AC01-19B691C78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E55990-E946-4B79-B40C-8B8CAF0E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AE7DF4-9410-4F27-9398-C37FA62F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EABC1B-7B88-46F7-BC37-A318A0EB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59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5D11C93-B3A5-42BF-A146-C856E786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C6106FD-CC62-4A00-B01D-05E85EE7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AD63B41-9E7F-475D-AA5F-C69A3B2D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46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75B48-DABC-4F39-B6D1-9FBFFF18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52FCC-606F-4A7C-B520-E8E32D88A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F69E6DD-8916-4FF4-8A11-E6025EE8C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198797E-BACC-4631-A3F5-F0A1657B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E353E5-6656-475F-B02C-46EFFCCF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BBFA75-83CA-4636-A156-6D97BD36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8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BFC987-0F9C-4557-AEB8-42CFE826E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2FA0F8B-394E-4848-906F-208F9C0F3D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B23E4B-7ED7-4A51-8C4B-F9095EFFE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E7C191-EAF5-4341-9D52-E2949625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DF19DC-3952-4E00-8065-2DF58F7E1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3EF7E5-F93D-4854-B1B2-6B4A28BD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57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2996DB5-A939-4E9B-87E2-6DF7E81E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B42948-AF0A-4758-B40C-E5AAA7498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A2E403-5520-41DA-A61B-B3277D443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54FA-4114-49DD-B596-30583CD52443}" type="datetimeFigureOut">
              <a:rPr lang="zh-CN" altLang="en-US" smtClean="0"/>
              <a:t>2021/10/31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AB99DE-8678-40A0-A7F4-7F743622A0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DF7233-E863-4B19-AD4B-001E2BA59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338D5-25C1-445B-B802-7C643E9BC8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56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ee.com/nanjing_university/filemanage-app-rep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se2021autumn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91BF08-3314-4E56-9DEB-7C5F0FBF8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实验二 软件设计与图形化建模</a:t>
            </a:r>
            <a:endParaRPr lang="zh-CN" altLang="en-US" sz="48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8F3310-658E-4E9E-B801-BC5E3B0B9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95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1AAC6-04E4-4356-B1FF-49FDC8B63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实验准备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4FAF0F-1DF3-431A-9694-AB12457C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在实验</a:t>
            </a:r>
            <a:r>
              <a:rPr lang="en-US" altLang="zh-CN" dirty="0"/>
              <a:t>1</a:t>
            </a:r>
            <a:r>
              <a:rPr lang="zh-CN" altLang="en-US" dirty="0"/>
              <a:t>中分配到的文件管理</a:t>
            </a:r>
            <a:r>
              <a:rPr lang="en-US" altLang="zh-CN" dirty="0" err="1"/>
              <a:t>apk</a:t>
            </a:r>
            <a:endParaRPr lang="en-US" altLang="zh-CN" dirty="0"/>
          </a:p>
          <a:p>
            <a:pPr lvl="1"/>
            <a:r>
              <a:rPr lang="en-US" altLang="zh-CN" dirty="0">
                <a:hlinkClick r:id="rId2"/>
              </a:rPr>
              <a:t>https://gitee.com/nanjing_university/filemanage-app-repo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下载课程网站上的</a:t>
            </a:r>
            <a:r>
              <a:rPr lang="en-US" altLang="zh-CN" dirty="0" err="1"/>
              <a:t>ocl,ifml</a:t>
            </a:r>
            <a:r>
              <a:rPr lang="zh-CN" altLang="en-US" dirty="0"/>
              <a:t>教程，学习相关基础知识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538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FBFB3D-9F69-46D4-963E-92F67B1C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步骤一</a:t>
            </a:r>
            <a:r>
              <a:rPr lang="en-US" altLang="zh-CN" dirty="0"/>
              <a:t>.</a:t>
            </a:r>
            <a:r>
              <a:rPr lang="zh-CN" altLang="en-US" dirty="0"/>
              <a:t>选择功能场景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496DB4-A71E-4495-9F6C-F9EB5838C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105"/>
            <a:ext cx="10515600" cy="4612858"/>
          </a:xfrm>
        </p:spPr>
        <p:txBody>
          <a:bodyPr/>
          <a:lstStyle/>
          <a:p>
            <a:r>
              <a:rPr lang="zh-CN" altLang="en-US" dirty="0"/>
              <a:t>场景选择要求</a:t>
            </a:r>
            <a:endParaRPr lang="en-US" altLang="zh-CN" dirty="0"/>
          </a:p>
          <a:p>
            <a:pPr lvl="1"/>
            <a:r>
              <a:rPr lang="zh-CN" altLang="en-US" dirty="0"/>
              <a:t>具体要求见“实验二</a:t>
            </a:r>
            <a:r>
              <a:rPr lang="en-US" altLang="zh-CN" dirty="0"/>
              <a:t>.pdf”</a:t>
            </a:r>
          </a:p>
          <a:p>
            <a:pPr lvl="1"/>
            <a:r>
              <a:rPr lang="zh-CN" altLang="en-US" dirty="0"/>
              <a:t>若无法找到符合要求的场景，可以适当放宽要求，但需要在报告中说明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选择的场景后续注意点</a:t>
            </a:r>
            <a:endParaRPr lang="en-US" altLang="zh-CN" dirty="0"/>
          </a:p>
          <a:p>
            <a:pPr lvl="1"/>
            <a:r>
              <a:rPr lang="zh-CN" altLang="en-US" dirty="0"/>
              <a:t>在</a:t>
            </a:r>
            <a:r>
              <a:rPr lang="en-US" altLang="zh-CN" dirty="0"/>
              <a:t>OCL</a:t>
            </a:r>
            <a:r>
              <a:rPr lang="zh-CN" altLang="en-US" dirty="0"/>
              <a:t>建模实验和</a:t>
            </a:r>
            <a:r>
              <a:rPr lang="en-US" altLang="zh-CN" dirty="0"/>
              <a:t>IFML</a:t>
            </a:r>
            <a:r>
              <a:rPr lang="zh-CN" altLang="en-US" dirty="0"/>
              <a:t>实验中，需要对选出的场景进行建模</a:t>
            </a:r>
            <a:endParaRPr lang="en-US" altLang="zh-CN" dirty="0"/>
          </a:p>
          <a:p>
            <a:pPr lvl="1"/>
            <a:r>
              <a:rPr lang="zh-CN" altLang="en-US" dirty="0"/>
              <a:t>另外，在</a:t>
            </a:r>
            <a:r>
              <a:rPr lang="en-US" altLang="zh-CN" dirty="0"/>
              <a:t>IFML</a:t>
            </a:r>
            <a:r>
              <a:rPr lang="zh-CN" altLang="en-US" dirty="0"/>
              <a:t>实验中，需要额外对文件浏览场景进行建模（</a:t>
            </a:r>
            <a:r>
              <a:rPr lang="en-US" altLang="zh-CN" dirty="0"/>
              <a:t>OCL</a:t>
            </a:r>
            <a:r>
              <a:rPr lang="zh-CN" altLang="en-US" dirty="0"/>
              <a:t>不需要）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542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9C1FF8-699D-4AE8-93E4-DD44B16E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步骤二</a:t>
            </a:r>
            <a:r>
              <a:rPr lang="en-US" altLang="zh-CN" dirty="0"/>
              <a:t>.OCL</a:t>
            </a:r>
            <a:r>
              <a:rPr lang="zh-CN" altLang="en-US" dirty="0"/>
              <a:t>建模（可选实验）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9FA37F-E610-4F54-BBC4-A09219BFB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具体说明见“实验二</a:t>
            </a:r>
            <a:r>
              <a:rPr lang="en-US" altLang="zh-CN" dirty="0"/>
              <a:t>.pdf”</a:t>
            </a:r>
            <a:r>
              <a:rPr lang="zh-CN" altLang="en-US" dirty="0"/>
              <a:t>以及“</a:t>
            </a:r>
            <a:r>
              <a:rPr lang="en-US" altLang="zh-CN" dirty="0"/>
              <a:t>ocl.pdf</a:t>
            </a:r>
            <a:r>
              <a:rPr lang="zh-CN" altLang="en-US" dirty="0"/>
              <a:t>”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OCL</a:t>
            </a:r>
            <a:r>
              <a:rPr lang="zh-CN" altLang="en-US" dirty="0"/>
              <a:t>实验结果保存在一个文档中，包括编号，</a:t>
            </a:r>
            <a:r>
              <a:rPr lang="en-US" altLang="zh-CN" dirty="0"/>
              <a:t>OCL</a:t>
            </a:r>
            <a:r>
              <a:rPr lang="zh-CN" altLang="en-US" dirty="0"/>
              <a:t>语句，以及简要的语句说明。三个部分注意分行。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F1A392-03AC-4297-8C2A-EB218DBBD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761" y="3764392"/>
            <a:ext cx="6687696" cy="241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5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A1CF04-AB04-4CA0-960F-696ED22CE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步骤三</a:t>
            </a:r>
            <a:r>
              <a:rPr lang="en-US" altLang="zh-CN" dirty="0"/>
              <a:t>.IFML</a:t>
            </a:r>
            <a:r>
              <a:rPr lang="zh-CN" altLang="en-US" dirty="0"/>
              <a:t>建模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1D3ACF-13B7-4794-B348-98AB38CA1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对步骤一中选择的场景和文件浏览场景建模</a:t>
            </a:r>
            <a:endParaRPr lang="en-US" altLang="zh-CN" dirty="0"/>
          </a:p>
          <a:p>
            <a:r>
              <a:rPr lang="zh-CN" altLang="en-US" dirty="0"/>
              <a:t>每个场景的建模单独创建一个项目进行，最后提交时，提交每个场景的截图及其项目文件夹</a:t>
            </a:r>
            <a:endParaRPr lang="en-US" altLang="zh-CN" dirty="0"/>
          </a:p>
          <a:p>
            <a:r>
              <a:rPr lang="zh-CN" altLang="en-US" dirty="0"/>
              <a:t>建模时，可以省去非必要的控件</a:t>
            </a:r>
            <a:endParaRPr lang="en-US" altLang="zh-CN" dirty="0"/>
          </a:p>
          <a:p>
            <a:r>
              <a:rPr lang="zh-CN" altLang="en-US" dirty="0"/>
              <a:t>绘制工具的使用说明，以及</a:t>
            </a:r>
            <a:r>
              <a:rPr lang="en-US" altLang="zh-CN" dirty="0"/>
              <a:t>IFML</a:t>
            </a:r>
            <a:r>
              <a:rPr lang="zh-CN" altLang="en-US" dirty="0"/>
              <a:t>模型绘制的大致要求及教程都在</a:t>
            </a:r>
            <a:r>
              <a:rPr lang="en-US" altLang="zh-CN" dirty="0" err="1"/>
              <a:t>ifml</a:t>
            </a:r>
            <a:r>
              <a:rPr lang="zh-CN" altLang="en-US" dirty="0"/>
              <a:t>文件夹下</a:t>
            </a:r>
          </a:p>
        </p:txBody>
      </p:sp>
    </p:spTree>
    <p:extLst>
      <p:ext uri="{BB962C8B-B14F-4D97-AF65-F5344CB8AC3E}">
        <p14:creationId xmlns:p14="http://schemas.microsoft.com/office/powerpoint/2010/main" val="1533508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4FC935-1EE3-4218-A607-6D0CAA65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步骤四</a:t>
            </a:r>
            <a:r>
              <a:rPr lang="en-US" altLang="zh-CN" dirty="0"/>
              <a:t>.</a:t>
            </a:r>
            <a:r>
              <a:rPr lang="zh-CN" altLang="en-US" dirty="0"/>
              <a:t>完成实验报告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4868F8-FCA8-4186-ABBC-7FE6E6F94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dirty="0"/>
              <a:t>步骤一需要完成的内容：</a:t>
            </a:r>
            <a:endParaRPr lang="en-US" altLang="zh-CN" sz="24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说明选择的文件</a:t>
            </a:r>
            <a:r>
              <a:rPr lang="en-US" altLang="zh-CN" sz="2000" dirty="0"/>
              <a:t>app</a:t>
            </a:r>
            <a:r>
              <a:rPr lang="zh-CN" altLang="en-US" sz="2000" dirty="0"/>
              <a:t>和功能场景</a:t>
            </a:r>
            <a:endParaRPr lang="en-US" altLang="zh-CN" sz="20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类似实验一，使用截图，描述选择的功能场景以及文件浏览场景的功能，附以简要的文字描述</a:t>
            </a: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zh-CN" altLang="en-US" sz="2400" dirty="0"/>
              <a:t>步骤二需要完成的内容：</a:t>
            </a:r>
            <a:endParaRPr lang="en-US" altLang="zh-CN" sz="24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进行</a:t>
            </a:r>
            <a:r>
              <a:rPr lang="en-US" altLang="zh-CN" sz="2000" dirty="0"/>
              <a:t>OCL</a:t>
            </a:r>
            <a:r>
              <a:rPr lang="zh-CN" altLang="en-US" sz="2000" dirty="0"/>
              <a:t>建模，将</a:t>
            </a:r>
            <a:r>
              <a:rPr lang="en-US" altLang="zh-CN" sz="2000" dirty="0"/>
              <a:t>OCL</a:t>
            </a:r>
            <a:r>
              <a:rPr lang="zh-CN" altLang="en-US" sz="2000" dirty="0"/>
              <a:t>语句集中写于文档中</a:t>
            </a:r>
            <a:endParaRPr lang="en-US" altLang="zh-CN" sz="20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填写实验报告最后的表格</a:t>
            </a: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zh-CN" altLang="en-US" sz="2400" dirty="0"/>
              <a:t>步骤三需要完成的内容：</a:t>
            </a:r>
            <a:endParaRPr lang="en-US" altLang="zh-CN" sz="24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进行</a:t>
            </a:r>
            <a:r>
              <a:rPr lang="en-US" altLang="zh-CN" sz="2000" dirty="0"/>
              <a:t>IFML</a:t>
            </a:r>
            <a:r>
              <a:rPr lang="zh-CN" altLang="en-US" sz="2000" dirty="0"/>
              <a:t>建模，对每个模型截图，并提交项目文件夹（每个场景一个项目）</a:t>
            </a:r>
            <a:endParaRPr lang="en-US" altLang="zh-CN" sz="20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填写实验报告最后的表格</a:t>
            </a:r>
            <a:endParaRPr lang="en-US" altLang="zh-CN" sz="2000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533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9A5120-23E8-458F-91FC-7A4DDC9F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步骤</a:t>
            </a:r>
            <a:r>
              <a:rPr lang="en-US" altLang="zh-CN" dirty="0"/>
              <a:t>5.</a:t>
            </a:r>
            <a:r>
              <a:rPr lang="zh-CN" altLang="en-US" dirty="0"/>
              <a:t>提交内容</a:t>
            </a:r>
          </a:p>
        </p:txBody>
      </p:sp>
      <p:pic>
        <p:nvPicPr>
          <p:cNvPr id="13" name="内容占位符 12">
            <a:extLst>
              <a:ext uri="{FF2B5EF4-FFF2-40B4-BE49-F238E27FC236}">
                <a16:creationId xmlns:a16="http://schemas.microsoft.com/office/drawing/2014/main" id="{A0038741-707C-4A33-B7A3-44CADAF367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31903"/>
            <a:ext cx="7399951" cy="2097097"/>
          </a:xfr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3AED440-4859-4AF9-BC66-6E4954252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85" y="3711017"/>
            <a:ext cx="7709296" cy="156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20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9A5120-23E8-458F-91FC-7A4DDC9F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步骤</a:t>
            </a:r>
            <a:r>
              <a:rPr lang="en-US" altLang="zh-CN" dirty="0"/>
              <a:t>5.</a:t>
            </a:r>
            <a:r>
              <a:rPr lang="zh-CN" altLang="en-US" dirty="0"/>
              <a:t>提交内容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E9AE12-30AC-4F1B-9E2E-C95A338DF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400" dirty="0"/>
              <a:t>1.</a:t>
            </a:r>
            <a:r>
              <a:rPr lang="zh-CN" altLang="en-US" sz="2400" dirty="0"/>
              <a:t>提交时，各个文件的命名和存放位置参照上面三张图</a:t>
            </a:r>
            <a:endParaRPr lang="en-US" altLang="zh-CN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400" dirty="0"/>
              <a:t>2.</a:t>
            </a:r>
            <a:r>
              <a:rPr lang="zh-CN" altLang="en-US" sz="2400" dirty="0"/>
              <a:t>提交⽅式</a:t>
            </a:r>
            <a:r>
              <a:rPr lang="en-US" altLang="zh-CN" sz="24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/>
              <a:t>打包成</a:t>
            </a:r>
            <a:r>
              <a:rPr lang="en" altLang="zh-CN" sz="2400" dirty="0"/>
              <a:t>zip</a:t>
            </a:r>
            <a:r>
              <a:rPr lang="zh-CN" altLang="en-US" sz="2400" dirty="0"/>
              <a:t>文件：命名为：实验</a:t>
            </a:r>
            <a:r>
              <a:rPr lang="en-US" altLang="zh-CN" sz="2400" dirty="0"/>
              <a:t>2_</a:t>
            </a:r>
            <a:r>
              <a:rPr lang="zh-CN" altLang="en-US" sz="2400" dirty="0"/>
              <a:t>学号</a:t>
            </a:r>
            <a:r>
              <a:rPr lang="en-US" altLang="zh-CN" sz="2400" dirty="0"/>
              <a:t>_</a:t>
            </a:r>
            <a:r>
              <a:rPr lang="zh-CN" altLang="en-US" sz="2400" dirty="0"/>
              <a:t>姓名</a:t>
            </a:r>
            <a:r>
              <a:rPr lang="en-US" altLang="zh-CN" sz="2400" dirty="0"/>
              <a:t>.</a:t>
            </a:r>
            <a:r>
              <a:rPr lang="en" altLang="zh-CN" sz="2400" dirty="0"/>
              <a:t>zip</a:t>
            </a:r>
            <a:r>
              <a:rPr lang="zh-CN" altLang="en-US" sz="2400" dirty="0"/>
              <a:t>，</a:t>
            </a:r>
            <a:r>
              <a:rPr lang="zh-CN" altLang="en" sz="2400" dirty="0"/>
              <a:t> </a:t>
            </a:r>
            <a:r>
              <a:rPr lang="zh-CN" altLang="en-US" sz="2400" dirty="0"/>
              <a:t>提交到</a:t>
            </a:r>
            <a:r>
              <a:rPr lang="en" altLang="zh-CN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se2021autumn@163.com</a:t>
            </a:r>
            <a:r>
              <a:rPr lang="en" altLang="zh-CN" sz="2400" dirty="0"/>
              <a:t>, </a:t>
            </a:r>
            <a:r>
              <a:rPr lang="zh-CN" altLang="en-US" sz="2400" dirty="0"/>
              <a:t>邮件主题和⽂件命名⼀致。</a:t>
            </a:r>
            <a:endParaRPr lang="en-US" altLang="zh-CN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400" dirty="0"/>
              <a:t>3.</a:t>
            </a:r>
            <a:r>
              <a:rPr lang="zh-CN" altLang="en-US" sz="2400" dirty="0"/>
              <a:t>截止时间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400" dirty="0"/>
              <a:t>2021.11.7</a:t>
            </a:r>
            <a:r>
              <a:rPr lang="zh-CN" altLang="en-US" sz="2400" dirty="0"/>
              <a:t>日</a:t>
            </a:r>
            <a:r>
              <a:rPr lang="en-US" altLang="zh-CN" sz="2400" dirty="0"/>
              <a:t>23:59</a:t>
            </a:r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F1488A8-7127-4A6C-8AA3-7856B2AA7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0614"/>
            <a:ext cx="5959642" cy="17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9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428</Words>
  <Application>Microsoft Office PowerPoint</Application>
  <PresentationFormat>宽屏</PresentationFormat>
  <Paragraphs>45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Arial</vt:lpstr>
      <vt:lpstr>Times New Roman</vt:lpstr>
      <vt:lpstr>Office 主题​​</vt:lpstr>
      <vt:lpstr>实验二 软件设计与图形化建模</vt:lpstr>
      <vt:lpstr>实验准备</vt:lpstr>
      <vt:lpstr>步骤一.选择功能场景</vt:lpstr>
      <vt:lpstr>步骤二.OCL建模（可选实验）</vt:lpstr>
      <vt:lpstr>步骤三.IFML建模</vt:lpstr>
      <vt:lpstr>步骤四.完成实验报告</vt:lpstr>
      <vt:lpstr>步骤5.提交内容</vt:lpstr>
      <vt:lpstr>步骤5.提交内容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实验一 软件需求分析</dc:title>
  <dc:creator>chasen</dc:creator>
  <cp:lastModifiedBy>chasen</cp:lastModifiedBy>
  <cp:revision>50</cp:revision>
  <dcterms:created xsi:type="dcterms:W3CDTF">2021-10-31T02:05:42Z</dcterms:created>
  <dcterms:modified xsi:type="dcterms:W3CDTF">2021-10-31T09:23:32Z</dcterms:modified>
</cp:coreProperties>
</file>